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18/03/2021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6423911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468480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天父的愛極深極闊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Launch Out</a:t>
            </a:r>
            <a:endParaRPr lang="en-US" sz="45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現在還有船在等候要救人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上船就會得着永活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others just venture away from the land,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linger so near to the shore,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96985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52400"/>
            <a:ext cx="9144000" cy="67056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不可再延遲緊上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M-thang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ian-chhian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PH" altLang="zh-TW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endParaRPr lang="en-PH" altLang="zh-TW" sz="3800" b="1" baseline="30000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船才穩當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un-tang,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主要載你到那邊岸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 li kau hit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surf and the slime that beat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Over the strand sweep o’er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them their floods ever more.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807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離開罪惡所在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so-chai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進入愛疼海洋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the deep,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let the shore line go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595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7391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划進救主船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順愛疼的流水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-thang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lau-chui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到光明安樂彼處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launch out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ocean divine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where the full tides flow.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119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天父的愛疼極其深極其闊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kek-ki-khoah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好像無限的大海洋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mercy of God is an ocean divine,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 boundless and fathomless flood;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當緊解開繩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-kin </a:t>
            </a:r>
            <a:r>
              <a:rPr lang="en-US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thau-khui</a:t>
            </a:r>
            <a:r>
              <a:rPr lang="en-US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soh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離開罪惡堤岸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the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划船入愛疼的海洋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in the deep,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cut away the shore line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be lost in the fullness of God.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離開罪惡所在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so-chai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進入愛疼海洋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into the deep,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let the shore line go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7391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划進救主船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順愛疼的流水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-thang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lau-chui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到光明安樂彼處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launch out  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ocean divine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where the full tides flow.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66322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51114"/>
            <a:ext cx="10896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可惜許多人不肯坐救主船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只有從岸上看海洋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many alas, only stand on the shore,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gaze on the ocean so wide;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9457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無久伊皆會在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long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罪惡中沉淪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Choe-ok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因為不肯進入海洋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They never have ventured its depth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explore or to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on the fathomless side.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8738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533400"/>
            <a:ext cx="9372600" cy="63246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)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離開罪惡所在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，</a:t>
            </a:r>
            <a:endParaRPr lang="en-PH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 so-chai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進入愛疼海洋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into the deep,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let the shore line go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251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0"/>
            <a:ext cx="9372600" cy="7391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划進救主船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Ko-chin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順愛疼的流水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-thang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lau-chui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到光明安樂彼處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1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Launch out launch out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the ocean divine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Out where the full tides flow.</a:t>
            </a:r>
          </a:p>
          <a:p>
            <a:pPr marL="45720" indent="0" algn="ctr">
              <a:buNone/>
            </a:pPr>
            <a:endParaRPr lang="en-US" altLang="zh-TW" sz="3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312766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1998</TotalTime>
  <Words>628</Words>
  <Application>Microsoft Office PowerPoint</Application>
  <PresentationFormat>Widescreen</PresentationFormat>
  <Paragraphs>110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227</cp:revision>
  <dcterms:created xsi:type="dcterms:W3CDTF">2018-01-05T06:11:53Z</dcterms:created>
  <dcterms:modified xsi:type="dcterms:W3CDTF">2021-03-18T07:15:45Z</dcterms:modified>
</cp:coreProperties>
</file>